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1" r:id="rId105"/>
    <p:sldId id="377" r:id="rId106"/>
    <p:sldId id="382" r:id="rId107"/>
    <p:sldId id="383" r:id="rId108"/>
    <p:sldId id="380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1"/>
            <p14:sldId id="377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11.05.2022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11058678" y="393252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 err="1">
                <a:highlight>
                  <a:srgbClr val="000000"/>
                </a:highlight>
              </a:rPr>
              <a:t>._receiver</a:t>
            </a:r>
            <a:r>
              <a:rPr lang="en-US" sz="1300" cap="none" dirty="0">
                <a:highlight>
                  <a:srgbClr val="000000"/>
                </a:highlight>
              </a:rPr>
              <a:t>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9007</Words>
  <Application>Microsoft Office PowerPoint</Application>
  <PresentationFormat>Widescreen</PresentationFormat>
  <Paragraphs>1091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Implementation</vt:lpstr>
      <vt:lpstr>a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546</cp:revision>
  <dcterms:created xsi:type="dcterms:W3CDTF">2020-08-17T19:59:22Z</dcterms:created>
  <dcterms:modified xsi:type="dcterms:W3CDTF">2022-05-11T11:48:05Z</dcterms:modified>
</cp:coreProperties>
</file>